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65" r:id="rId2"/>
    <p:sldId id="266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30"/>
  </p:normalViewPr>
  <p:slideViewPr>
    <p:cSldViewPr>
      <p:cViewPr varScale="1">
        <p:scale>
          <a:sx n="87" d="100"/>
          <a:sy n="87" d="100"/>
        </p:scale>
        <p:origin x="9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98592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18409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04378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76688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9216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85228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2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32883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09807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92121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12585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A59983-5089-42A4-8FC3-6AFB47E4FBAE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76B6FAE0-6267-4337-9ECF-BB1202BCF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5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6A307-A966-B44F-921F-9EADCA932A12}"/>
              </a:ext>
            </a:extLst>
          </p:cNvPr>
          <p:cNvSpPr txBox="1"/>
          <p:nvPr/>
        </p:nvSpPr>
        <p:spPr>
          <a:xfrm>
            <a:off x="2168013" y="1474839"/>
            <a:ext cx="47834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endParaRPr lang="ru-RU" sz="4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2Б класс</a:t>
            </a:r>
          </a:p>
        </p:txBody>
      </p:sp>
    </p:spTree>
    <p:extLst>
      <p:ext uri="{BB962C8B-B14F-4D97-AF65-F5344CB8AC3E}">
        <p14:creationId xmlns:p14="http://schemas.microsoft.com/office/powerpoint/2010/main" val="4091793043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64E5A-DFCE-8448-94AC-EAA031D46729}"/>
              </a:ext>
            </a:extLst>
          </p:cNvPr>
          <p:cNvSpPr txBox="1"/>
          <p:nvPr/>
        </p:nvSpPr>
        <p:spPr>
          <a:xfrm>
            <a:off x="2507226" y="1946787"/>
            <a:ext cx="4728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1. (19 мая 2020 год)</a:t>
            </a:r>
          </a:p>
          <a:p>
            <a:endParaRPr lang="ru-RU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«Макеты и модели».</a:t>
            </a:r>
          </a:p>
        </p:txBody>
      </p:sp>
    </p:spTree>
    <p:extLst>
      <p:ext uri="{BB962C8B-B14F-4D97-AF65-F5344CB8AC3E}">
        <p14:creationId xmlns:p14="http://schemas.microsoft.com/office/powerpoint/2010/main" val="1090742960"/>
      </p:ext>
    </p:extLst>
  </p:cSld>
  <p:clrMapOvr>
    <a:masterClrMapping/>
  </p:clrMapOvr>
  <p:transition spd="slow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615" y="922171"/>
            <a:ext cx="8064896" cy="34544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улицам ездят настоящие</a:t>
            </a:r>
          </a:p>
          <a:p>
            <a:pPr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автомобили (грузовые, легковые). </a:t>
            </a:r>
          </a:p>
          <a:p>
            <a:pPr>
              <a:buNone/>
            </a:pP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морю и рекам ходят настоящие корабли </a:t>
            </a:r>
          </a:p>
          <a:p>
            <a:pPr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(пассажирские, грузовые).</a:t>
            </a:r>
          </a:p>
        </p:txBody>
      </p:sp>
      <p:pic>
        <p:nvPicPr>
          <p:cNvPr id="4" name="Picture 6" descr="http://www.pegarose.com/wp-content/uploads/2011/03/franquicia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>
                  <a:alpha val="99608"/>
                </a:srgbClr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7806484" y="5373216"/>
            <a:ext cx="1337515" cy="1484784"/>
          </a:xfrm>
          <a:prstGeom prst="rect">
            <a:avLst/>
          </a:prstGeom>
          <a:noFill/>
        </p:spPr>
      </p:pic>
      <p:pic>
        <p:nvPicPr>
          <p:cNvPr id="2050" name="Picture 2" descr="За 20 лет количество автомобилей на улицах Донецка выросло в 11 раз - 62.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6357950" y="1285860"/>
            <a:ext cx="2262160" cy="1694880"/>
          </a:xfrm>
          <a:prstGeom prst="rect">
            <a:avLst/>
          </a:prstGeom>
          <a:noFill/>
        </p:spPr>
      </p:pic>
      <p:pic>
        <p:nvPicPr>
          <p:cNvPr id="2052" name="Picture 4" descr="COSTA CONCORDIA EQUATOR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643042" y="4857760"/>
            <a:ext cx="2464611" cy="1643074"/>
          </a:xfrm>
          <a:prstGeom prst="rect">
            <a:avLst/>
          </a:prstGeom>
          <a:noFill/>
        </p:spPr>
      </p:pic>
      <p:pic>
        <p:nvPicPr>
          <p:cNvPr id="2054" name="Picture 6" descr="Бесплатные фото Доставка Грузов (Страница 1) - MyStockPhoto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857760"/>
            <a:ext cx="2464611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892480" cy="4007368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небу летают настоящие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самолёты и вертолёты 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(пассажирские и грузовые).</a:t>
            </a:r>
          </a:p>
          <a:p>
            <a:pPr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 поднимаются космические ракеты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2" name="Picture 2" descr="Самолеты и вертолет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346757" cy="1470634"/>
          </a:xfrm>
          <a:prstGeom prst="rect">
            <a:avLst/>
          </a:prstGeom>
          <a:noFill/>
        </p:spPr>
      </p:pic>
      <p:pic>
        <p:nvPicPr>
          <p:cNvPr id="15364" name="Picture 4" descr="Аренда вертолета в отпуске - 17 Июля 2013 - Странник дорожные обз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928802"/>
            <a:ext cx="2357454" cy="1571636"/>
          </a:xfrm>
          <a:prstGeom prst="rect">
            <a:avLst/>
          </a:prstGeom>
          <a:noFill/>
        </p:spPr>
      </p:pic>
      <p:pic>
        <p:nvPicPr>
          <p:cNvPr id="15366" name="Picture 6" descr="Центральный федеральный округ Политика и власть Лента новостейРИА ФедералПрес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125521"/>
            <a:ext cx="2786082" cy="2089561"/>
          </a:xfrm>
          <a:prstGeom prst="rect">
            <a:avLst/>
          </a:prstGeom>
          <a:noFill/>
        </p:spPr>
      </p:pic>
      <p:pic>
        <p:nvPicPr>
          <p:cNvPr id="15368" name="Picture 8" descr="Космос картинки на рабочий стол, Космос обои для рабочего стол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052062" cy="2071702"/>
          </a:xfrm>
          <a:prstGeom prst="rect">
            <a:avLst/>
          </a:prstGeom>
          <a:noFill/>
        </p:spPr>
      </p:pic>
      <p:pic>
        <p:nvPicPr>
          <p:cNvPr id="8" name="Picture 6" descr="http://www.pegarose.com/wp-content/uploads/2011/03/franquicia1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>
                  <a:alpha val="99608"/>
                </a:srgbClr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7806484" y="5373216"/>
            <a:ext cx="1337515" cy="1484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28736"/>
            <a:ext cx="8064896" cy="4952592"/>
          </a:xfrm>
        </p:spPr>
        <p:txBody>
          <a:bodyPr/>
          <a:lstStyle/>
          <a:p>
            <a:pPr>
              <a:buNone/>
            </a:pPr>
            <a:r>
              <a:rPr lang="ru-RU" dirty="0"/>
              <a:t>Найди макеты и модели.</a:t>
            </a:r>
          </a:p>
          <a:p>
            <a:pPr>
              <a:buNone/>
            </a:pPr>
            <a:r>
              <a:rPr lang="ru-RU" dirty="0"/>
              <a:t> Докажи правильность выбора.</a:t>
            </a:r>
          </a:p>
        </p:txBody>
      </p:sp>
      <p:pic>
        <p:nvPicPr>
          <p:cNvPr id="17410" name="Picture 2" descr="C:\Documents and Settings\User\Рабочий стол\ДИСТАНЦИОННЫЕ УРОКИ\КАРТИНКИ pdf\2015-04-25\Печать0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44824"/>
            <a:ext cx="4348646" cy="3227250"/>
          </a:xfrm>
          <a:prstGeom prst="rect">
            <a:avLst/>
          </a:prstGeom>
          <a:noFill/>
        </p:spPr>
      </p:pic>
      <p:pic>
        <p:nvPicPr>
          <p:cNvPr id="17411" name="Picture 3" descr="C:\Documents and Settings\User\Рабочий стол\ДИСТАНЦИОННЫЕ УРОКИ\КАРТИНКИ pdf\2015-04-25\Печать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143648" cy="408450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DEE2BA-5336-8B46-B0ED-2AD92B906106}"/>
              </a:ext>
            </a:extLst>
          </p:cNvPr>
          <p:cNvSpPr txBox="1"/>
          <p:nvPr/>
        </p:nvSpPr>
        <p:spPr>
          <a:xfrm>
            <a:off x="840658" y="530942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7591D-26A2-4048-820D-B5AC9852263E}"/>
              </a:ext>
            </a:extLst>
          </p:cNvPr>
          <p:cNvSpPr txBox="1"/>
          <p:nvPr/>
        </p:nvSpPr>
        <p:spPr>
          <a:xfrm>
            <a:off x="5603910" y="539063"/>
            <a:ext cx="199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</a:p>
        </p:txBody>
      </p:sp>
    </p:spTree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850682" cy="5643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уменьшенные копии любых машин, которые имеют движущий механизм и могут сами выполнять работу. Можно изготовить действующий образец (модель) не только автомобиля, но и мельницы, фонтана, то есть всего, что имеет движение.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–уменьшенные копии объектов, воспроизводящие только их внешний вид.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совместить макет и модели </a:t>
            </a:r>
          </a:p>
          <a:p>
            <a:pPr algn="ctr">
              <a:buNone/>
            </a:pP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представить макет улицы с моделями автомобилей).</a:t>
            </a:r>
          </a:p>
          <a:p>
            <a:pPr>
              <a:buNone/>
            </a:pPr>
            <a:r>
              <a:rPr lang="ru-RU" sz="3000" i="1" dirty="0"/>
              <a:t> </a:t>
            </a:r>
          </a:p>
        </p:txBody>
      </p:sp>
    </p:spTree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{5BD11D4E-DC08-6D4C-8B44-A856F81738B7}tf10001124</Template>
  <TotalTime>92</TotalTime>
  <Words>145</Words>
  <Application>Microsoft Macintosh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Corbel</vt:lpstr>
      <vt:lpstr>Times New Roman</vt:lpstr>
      <vt:lpstr>Wingdings 2</vt:lpstr>
      <vt:lpstr>Рамка</vt:lpstr>
      <vt:lpstr>Презентация PowerPoint</vt:lpstr>
      <vt:lpstr>Презентация PowerPoint</vt:lpstr>
      <vt:lpstr>,</vt:lpstr>
      <vt:lpstr>.</vt:lpstr>
      <vt:lpstr>            </vt:lpstr>
      <vt:lpstr>,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Петров Андрей</cp:lastModifiedBy>
  <cp:revision>17</cp:revision>
  <dcterms:created xsi:type="dcterms:W3CDTF">2014-09-07T04:52:59Z</dcterms:created>
  <dcterms:modified xsi:type="dcterms:W3CDTF">2020-05-15T08:19:29Z</dcterms:modified>
</cp:coreProperties>
</file>